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270" r:id="rId2"/>
    <p:sldId id="273" r:id="rId3"/>
    <p:sldId id="303" r:id="rId4"/>
    <p:sldId id="258" r:id="rId5"/>
    <p:sldId id="304" r:id="rId6"/>
    <p:sldId id="282" r:id="rId7"/>
    <p:sldId id="261" r:id="rId8"/>
    <p:sldId id="267" r:id="rId9"/>
    <p:sldId id="307" r:id="rId10"/>
    <p:sldId id="317" r:id="rId11"/>
    <p:sldId id="306" r:id="rId12"/>
    <p:sldId id="316" r:id="rId13"/>
    <p:sldId id="319" r:id="rId14"/>
    <p:sldId id="321" r:id="rId15"/>
    <p:sldId id="318" r:id="rId16"/>
    <p:sldId id="312" r:id="rId17"/>
    <p:sldId id="310" r:id="rId18"/>
    <p:sldId id="320" r:id="rId19"/>
    <p:sldId id="322" r:id="rId20"/>
    <p:sldId id="311" r:id="rId21"/>
    <p:sldId id="314" r:id="rId22"/>
    <p:sldId id="315" r:id="rId23"/>
    <p:sldId id="323" r:id="rId24"/>
    <p:sldId id="265" r:id="rId25"/>
  </p:sldIdLst>
  <p:sldSz cx="9144000" cy="5143500" type="screen16x9"/>
  <p:notesSz cx="6858000" cy="9144000"/>
  <p:embeddedFontLst>
    <p:embeddedFont>
      <p:font typeface="Cabin" panose="020B0604020202020204" charset="0"/>
      <p:regular r:id="rId27"/>
      <p:bold r:id="rId28"/>
      <p:italic r:id="rId29"/>
      <p:boldItalic r:id="rId30"/>
    </p:embeddedFont>
    <p:embeddedFont>
      <p:font typeface="휴먼엑스포" panose="02030504000101010101" pitchFamily="18" charset="-127"/>
      <p:regular r:id="rId31"/>
    </p:embeddedFont>
    <p:embeddedFont>
      <p:font typeface="HY강M" panose="02030600000101010101" pitchFamily="18" charset="-127"/>
      <p:regular r:id="rId32"/>
    </p:embeddedFont>
    <p:embeddedFont>
      <p:font typeface="HY강B" panose="02030600000101010101" pitchFamily="18" charset="-127"/>
      <p:regular r:id="rId33"/>
    </p:embeddedFont>
    <p:embeddedFont>
      <p:font typeface="Bodoni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Cabin SemiBold" panose="020B0604020202020204" charset="0"/>
      <p:regular r:id="rId42"/>
      <p:bold r:id="rId43"/>
      <p:italic r:id="rId44"/>
      <p:boldItalic r:id="rId45"/>
    </p:embeddedFont>
    <p:embeddedFont>
      <p:font typeface="Arvo" panose="020B0604020202020204" charset="0"/>
      <p:regular r:id="rId46"/>
      <p:bold r:id="rId47"/>
      <p:italic r:id="rId48"/>
      <p:boldItalic r:id="rId49"/>
    </p:embeddedFont>
    <p:embeddedFont>
      <p:font typeface="Montserrat Light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39DD96-5B8C-47B4-A7D4-D6F7C6BA0A6F}">
  <a:tblStyle styleId="{7139DD96-5B8C-47B4-A7D4-D6F7C6BA0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98" autoAdjust="0"/>
  </p:normalViewPr>
  <p:slideViewPr>
    <p:cSldViewPr snapToGrid="0">
      <p:cViewPr varScale="1">
        <p:scale>
          <a:sx n="133" d="100"/>
          <a:sy n="133" d="100"/>
        </p:scale>
        <p:origin x="9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0048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de745794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de7457949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612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533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중복확인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482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회원탈퇴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474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 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689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카테고리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게시판으로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554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게시판 읽기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172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게시판 글쓰기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191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777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980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쓰기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15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41564223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41564223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047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수정기능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200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113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303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de745794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de7457949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81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43fb36d69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g43fb36d69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47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de745794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de7457949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99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de7457949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de7457949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89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37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26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홈 화면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042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smtClean="0"/>
              <a:t>로그인 후 사이트 이용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4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TITLE_3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5564575" y="3086170"/>
            <a:ext cx="3588978" cy="206215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841888" y="647372"/>
            <a:ext cx="21143" cy="44586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2155950" y="1856250"/>
            <a:ext cx="508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5908431" y="4011835"/>
            <a:ext cx="3245119" cy="113649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5908431" y="4271108"/>
            <a:ext cx="3245119" cy="877217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-9604" y="0"/>
            <a:ext cx="4459954" cy="2596268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9540" y="0"/>
            <a:ext cx="2826812" cy="259767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9540" y="0"/>
            <a:ext cx="2196612" cy="2561214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"/>
          </p:nvPr>
        </p:nvSpPr>
        <p:spPr>
          <a:xfrm>
            <a:off x="2219600" y="3425738"/>
            <a:ext cx="476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slide 1 1">
  <p:cSld name="SECTION_HEADER_1_1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 rot="10800000" flipH="1">
            <a:off x="6095750" y="3297290"/>
            <a:ext cx="3060616" cy="18608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 rot="10800000">
            <a:off x="6388998" y="4132544"/>
            <a:ext cx="2767552" cy="102558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2"/>
          <p:cNvSpPr/>
          <p:nvPr/>
        </p:nvSpPr>
        <p:spPr>
          <a:xfrm rot="10800000">
            <a:off x="6388998" y="4366515"/>
            <a:ext cx="2767552" cy="791610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2"/>
          <p:cNvSpPr/>
          <p:nvPr/>
        </p:nvSpPr>
        <p:spPr>
          <a:xfrm flipH="1">
            <a:off x="185" y="0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0" y="0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0" y="0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AND_BODY_4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10800000" flipH="1">
            <a:off x="6610100" y="361005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rot="10800000">
            <a:off x="6853867" y="430490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rot="10800000">
            <a:off x="6853867" y="449955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 rot="10800000">
            <a:off x="-7362" y="-73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14"/>
          <p:cNvSpPr/>
          <p:nvPr/>
        </p:nvSpPr>
        <p:spPr>
          <a:xfrm flipH="1">
            <a:off x="-7151" y="-7362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-7362" y="-7362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-7362" y="-7362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ctrTitle"/>
          </p:nvPr>
        </p:nvSpPr>
        <p:spPr>
          <a:xfrm>
            <a:off x="4964349" y="1365375"/>
            <a:ext cx="15504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Cabin"/>
              <a:buNone/>
              <a:defRPr sz="1800">
                <a:solidFill>
                  <a:srgbClr val="0E2A47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ctrTitle" idx="3"/>
          </p:nvPr>
        </p:nvSpPr>
        <p:spPr>
          <a:xfrm>
            <a:off x="4964351" y="2934875"/>
            <a:ext cx="2448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text">
  <p:cSld name="BLANK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1229850" y="411893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BLANK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3E516C"/>
                </a:solidFill>
              </a:defRPr>
            </a:lvl1pPr>
            <a:lvl2pPr lvl="1" rtl="0">
              <a:buNone/>
              <a:defRPr>
                <a:solidFill>
                  <a:srgbClr val="3E516C"/>
                </a:solidFill>
              </a:defRPr>
            </a:lvl2pPr>
            <a:lvl3pPr lvl="2" rtl="0">
              <a:buNone/>
              <a:defRPr>
                <a:solidFill>
                  <a:srgbClr val="3E516C"/>
                </a:solidFill>
              </a:defRPr>
            </a:lvl3pPr>
            <a:lvl4pPr lvl="3" rtl="0">
              <a:buNone/>
              <a:defRPr>
                <a:solidFill>
                  <a:srgbClr val="3E516C"/>
                </a:solidFill>
              </a:defRPr>
            </a:lvl4pPr>
            <a:lvl5pPr lvl="4" rtl="0">
              <a:buNone/>
              <a:defRPr>
                <a:solidFill>
                  <a:srgbClr val="3E516C"/>
                </a:solidFill>
              </a:defRPr>
            </a:lvl5pPr>
            <a:lvl6pPr lvl="5" rtl="0">
              <a:buNone/>
              <a:defRPr>
                <a:solidFill>
                  <a:srgbClr val="3E516C"/>
                </a:solidFill>
              </a:defRPr>
            </a:lvl6pPr>
            <a:lvl7pPr lvl="6" rtl="0">
              <a:buNone/>
              <a:defRPr>
                <a:solidFill>
                  <a:srgbClr val="3E516C"/>
                </a:solidFill>
              </a:defRPr>
            </a:lvl7pPr>
            <a:lvl8pPr lvl="7" rtl="0">
              <a:buNone/>
              <a:defRPr>
                <a:solidFill>
                  <a:srgbClr val="3E516C"/>
                </a:solidFill>
              </a:defRPr>
            </a:lvl8pPr>
            <a:lvl9pPr lvl="8" rtl="0">
              <a:buNone/>
              <a:defRPr>
                <a:solidFill>
                  <a:srgbClr val="3E516C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2">
            <a:alphaModFix/>
          </a:blip>
          <a:srcRect t="13521" b="20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ctrTitle"/>
          </p:nvPr>
        </p:nvSpPr>
        <p:spPr>
          <a:xfrm>
            <a:off x="2323600" y="1146190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1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60" r:id="rId4"/>
    <p:sldLayoutId id="2147483669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>
              <a:solidFill>
                <a:srgbClr val="3E516C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99661" y="2192594"/>
            <a:ext cx="57420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대전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원데이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 클래스 사이트</a:t>
            </a: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/>
            </a:r>
            <a:b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</a:b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Hassue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4097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9713"/>
            <a:ext cx="9144000" cy="27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23616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2976"/>
            <a:ext cx="9144000" cy="28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595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87560"/>
            <a:ext cx="9144000" cy="26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25858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2257"/>
            <a:ext cx="9144000" cy="31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5367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1923"/>
            <a:ext cx="9144000" cy="29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5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45"/>
          <p:cNvGrpSpPr/>
          <p:nvPr/>
        </p:nvGrpSpPr>
        <p:grpSpPr>
          <a:xfrm>
            <a:off x="1200214" y="1387360"/>
            <a:ext cx="6743569" cy="2992174"/>
            <a:chOff x="1837052" y="2250675"/>
            <a:chExt cx="5518018" cy="2448387"/>
          </a:xfrm>
        </p:grpSpPr>
        <p:sp>
          <p:nvSpPr>
            <p:cNvPr id="985" name="Google Shape;985;p45"/>
            <p:cNvSpPr/>
            <p:nvPr/>
          </p:nvSpPr>
          <p:spPr>
            <a:xfrm>
              <a:off x="245698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2" y="1"/>
                    <a:pt x="2166" y="1"/>
                  </a:cubicBezTo>
                  <a:cubicBezTo>
                    <a:pt x="2149" y="1"/>
                    <a:pt x="2133" y="1"/>
                    <a:pt x="2116" y="1"/>
                  </a:cubicBezTo>
                  <a:cubicBezTo>
                    <a:pt x="963" y="1"/>
                    <a:pt x="28" y="927"/>
                    <a:pt x="28" y="2086"/>
                  </a:cubicBezTo>
                  <a:cubicBezTo>
                    <a:pt x="1" y="3235"/>
                    <a:pt x="909" y="4197"/>
                    <a:pt x="2085" y="4224"/>
                  </a:cubicBezTo>
                  <a:lnTo>
                    <a:pt x="2085" y="12348"/>
                  </a:lnTo>
                  <a:cubicBezTo>
                    <a:pt x="1925" y="12375"/>
                    <a:pt x="1818" y="12455"/>
                    <a:pt x="1711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33" y="12375"/>
                    <a:pt x="2299" y="12348"/>
                  </a:cubicBezTo>
                  <a:lnTo>
                    <a:pt x="2299" y="4224"/>
                  </a:lnTo>
                  <a:cubicBezTo>
                    <a:pt x="3448" y="4197"/>
                    <a:pt x="4384" y="3208"/>
                    <a:pt x="4330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2537836" y="2969980"/>
              <a:ext cx="77194" cy="45382"/>
            </a:xfrm>
            <a:custGeom>
              <a:avLst/>
              <a:gdLst/>
              <a:ahLst/>
              <a:cxnLst/>
              <a:rect l="l" t="t" r="r" b="b"/>
              <a:pathLst>
                <a:path w="1371" h="806" extrusionOk="0">
                  <a:moveTo>
                    <a:pt x="1344" y="1"/>
                  </a:moveTo>
                  <a:lnTo>
                    <a:pt x="756" y="589"/>
                  </a:lnTo>
                  <a:lnTo>
                    <a:pt x="168" y="1"/>
                  </a:lnTo>
                  <a:lnTo>
                    <a:pt x="168" y="1"/>
                  </a:lnTo>
                  <a:cubicBezTo>
                    <a:pt x="1" y="503"/>
                    <a:pt x="388" y="806"/>
                    <a:pt x="767" y="806"/>
                  </a:cubicBezTo>
                  <a:cubicBezTo>
                    <a:pt x="1054" y="806"/>
                    <a:pt x="1336" y="633"/>
                    <a:pt x="1371" y="241"/>
                  </a:cubicBezTo>
                  <a:lnTo>
                    <a:pt x="1371" y="188"/>
                  </a:lnTo>
                  <a:cubicBezTo>
                    <a:pt x="1344" y="108"/>
                    <a:pt x="1344" y="54"/>
                    <a:pt x="134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3790194" y="3964676"/>
              <a:ext cx="240816" cy="734386"/>
            </a:xfrm>
            <a:custGeom>
              <a:avLst/>
              <a:gdLst/>
              <a:ahLst/>
              <a:cxnLst/>
              <a:rect l="l" t="t" r="r" b="b"/>
              <a:pathLst>
                <a:path w="4277" h="13043" extrusionOk="0">
                  <a:moveTo>
                    <a:pt x="2219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112" y="695"/>
                  </a:cubicBezTo>
                  <a:lnTo>
                    <a:pt x="2112" y="8819"/>
                  </a:lnTo>
                  <a:cubicBezTo>
                    <a:pt x="936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43" y="13042"/>
                  </a:cubicBezTo>
                  <a:cubicBezTo>
                    <a:pt x="2160" y="13042"/>
                    <a:pt x="2176" y="13042"/>
                    <a:pt x="2192" y="13042"/>
                  </a:cubicBezTo>
                  <a:cubicBezTo>
                    <a:pt x="3288" y="12988"/>
                    <a:pt x="4197" y="12107"/>
                    <a:pt x="4223" y="10984"/>
                  </a:cubicBezTo>
                  <a:cubicBezTo>
                    <a:pt x="4277" y="9888"/>
                    <a:pt x="3422" y="8926"/>
                    <a:pt x="2326" y="8819"/>
                  </a:cubicBezTo>
                  <a:lnTo>
                    <a:pt x="2326" y="695"/>
                  </a:lnTo>
                  <a:cubicBezTo>
                    <a:pt x="2460" y="668"/>
                    <a:pt x="2593" y="588"/>
                    <a:pt x="2673" y="481"/>
                  </a:cubicBezTo>
                  <a:lnTo>
                    <a:pt x="2219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3880509" y="3937593"/>
              <a:ext cx="67791" cy="42172"/>
            </a:xfrm>
            <a:custGeom>
              <a:avLst/>
              <a:gdLst/>
              <a:ahLst/>
              <a:cxnLst/>
              <a:rect l="l" t="t" r="r" b="b"/>
              <a:pathLst>
                <a:path w="1204" h="749" extrusionOk="0">
                  <a:moveTo>
                    <a:pt x="602" y="0"/>
                  </a:moveTo>
                  <a:cubicBezTo>
                    <a:pt x="314" y="0"/>
                    <a:pt x="27" y="187"/>
                    <a:pt x="0" y="561"/>
                  </a:cubicBezTo>
                  <a:cubicBezTo>
                    <a:pt x="0" y="615"/>
                    <a:pt x="0" y="668"/>
                    <a:pt x="27" y="748"/>
                  </a:cubicBezTo>
                  <a:lnTo>
                    <a:pt x="588" y="160"/>
                  </a:lnTo>
                  <a:lnTo>
                    <a:pt x="1176" y="748"/>
                  </a:lnTo>
                  <a:cubicBezTo>
                    <a:pt x="1203" y="668"/>
                    <a:pt x="1203" y="615"/>
                    <a:pt x="1203" y="561"/>
                  </a:cubicBezTo>
                  <a:cubicBezTo>
                    <a:pt x="1176" y="187"/>
                    <a:pt x="889" y="0"/>
                    <a:pt x="602" y="0"/>
                  </a:cubicBezTo>
                  <a:close/>
                </a:path>
              </a:pathLst>
            </a:custGeom>
            <a:solidFill>
              <a:srgbClr val="B0A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515201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3" y="1"/>
                    <a:pt x="2166" y="1"/>
                  </a:cubicBezTo>
                  <a:cubicBezTo>
                    <a:pt x="2150" y="1"/>
                    <a:pt x="2134" y="1"/>
                    <a:pt x="2118" y="1"/>
                  </a:cubicBezTo>
                  <a:cubicBezTo>
                    <a:pt x="990" y="1"/>
                    <a:pt x="54" y="927"/>
                    <a:pt x="28" y="2086"/>
                  </a:cubicBezTo>
                  <a:cubicBezTo>
                    <a:pt x="1" y="3235"/>
                    <a:pt x="910" y="4197"/>
                    <a:pt x="2085" y="4224"/>
                  </a:cubicBezTo>
                  <a:lnTo>
                    <a:pt x="2085" y="12348"/>
                  </a:lnTo>
                  <a:cubicBezTo>
                    <a:pt x="1952" y="12375"/>
                    <a:pt x="1818" y="12455"/>
                    <a:pt x="1738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60" y="12375"/>
                    <a:pt x="2299" y="12348"/>
                  </a:cubicBezTo>
                  <a:lnTo>
                    <a:pt x="2299" y="4224"/>
                  </a:lnTo>
                  <a:cubicBezTo>
                    <a:pt x="3475" y="4197"/>
                    <a:pt x="4384" y="3208"/>
                    <a:pt x="4357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5235850" y="2969980"/>
              <a:ext cx="74266" cy="36598"/>
            </a:xfrm>
            <a:custGeom>
              <a:avLst/>
              <a:gdLst/>
              <a:ahLst/>
              <a:cxnLst/>
              <a:rect l="l" t="t" r="r" b="b"/>
              <a:pathLst>
                <a:path w="1319" h="650" extrusionOk="0">
                  <a:moveTo>
                    <a:pt x="1291" y="1"/>
                  </a:moveTo>
                  <a:lnTo>
                    <a:pt x="703" y="589"/>
                  </a:lnTo>
                  <a:lnTo>
                    <a:pt x="142" y="1"/>
                  </a:lnTo>
                  <a:lnTo>
                    <a:pt x="142" y="1"/>
                  </a:lnTo>
                  <a:cubicBezTo>
                    <a:pt x="0" y="395"/>
                    <a:pt x="416" y="650"/>
                    <a:pt x="792" y="650"/>
                  </a:cubicBezTo>
                  <a:cubicBezTo>
                    <a:pt x="1054" y="650"/>
                    <a:pt x="1296" y="527"/>
                    <a:pt x="1318" y="241"/>
                  </a:cubicBezTo>
                  <a:lnTo>
                    <a:pt x="1318" y="188"/>
                  </a:lnTo>
                  <a:cubicBezTo>
                    <a:pt x="1318" y="108"/>
                    <a:pt x="1291" y="54"/>
                    <a:pt x="1291" y="1"/>
                  </a:cubicBezTo>
                  <a:close/>
                </a:path>
              </a:pathLst>
            </a:custGeom>
            <a:solidFill>
              <a:srgbClr val="F9C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6497273" y="3964676"/>
              <a:ext cx="239353" cy="734386"/>
            </a:xfrm>
            <a:custGeom>
              <a:avLst/>
              <a:gdLst/>
              <a:ahLst/>
              <a:cxnLst/>
              <a:rect l="l" t="t" r="r" b="b"/>
              <a:pathLst>
                <a:path w="4251" h="13043" extrusionOk="0">
                  <a:moveTo>
                    <a:pt x="2192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085" y="695"/>
                  </a:cubicBezTo>
                  <a:lnTo>
                    <a:pt x="2085" y="8819"/>
                  </a:lnTo>
                  <a:cubicBezTo>
                    <a:pt x="910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18" y="13042"/>
                  </a:cubicBezTo>
                  <a:cubicBezTo>
                    <a:pt x="2134" y="13042"/>
                    <a:pt x="2150" y="13042"/>
                    <a:pt x="2166" y="13042"/>
                  </a:cubicBezTo>
                  <a:cubicBezTo>
                    <a:pt x="3288" y="12988"/>
                    <a:pt x="4170" y="12107"/>
                    <a:pt x="4223" y="10984"/>
                  </a:cubicBezTo>
                  <a:cubicBezTo>
                    <a:pt x="4250" y="9888"/>
                    <a:pt x="3422" y="8926"/>
                    <a:pt x="2299" y="8819"/>
                  </a:cubicBezTo>
                  <a:lnTo>
                    <a:pt x="2299" y="695"/>
                  </a:lnTo>
                  <a:cubicBezTo>
                    <a:pt x="2433" y="668"/>
                    <a:pt x="2566" y="588"/>
                    <a:pt x="2673" y="481"/>
                  </a:cubicBezTo>
                  <a:lnTo>
                    <a:pt x="2192" y="0"/>
                  </a:ln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587588" y="3935285"/>
              <a:ext cx="67735" cy="44481"/>
            </a:xfrm>
            <a:custGeom>
              <a:avLst/>
              <a:gdLst/>
              <a:ahLst/>
              <a:cxnLst/>
              <a:rect l="l" t="t" r="r" b="b"/>
              <a:pathLst>
                <a:path w="1203" h="790" extrusionOk="0">
                  <a:moveTo>
                    <a:pt x="602" y="1"/>
                  </a:moveTo>
                  <a:cubicBezTo>
                    <a:pt x="301" y="1"/>
                    <a:pt x="0" y="201"/>
                    <a:pt x="0" y="602"/>
                  </a:cubicBezTo>
                  <a:cubicBezTo>
                    <a:pt x="0" y="656"/>
                    <a:pt x="0" y="709"/>
                    <a:pt x="27" y="789"/>
                  </a:cubicBezTo>
                  <a:lnTo>
                    <a:pt x="588" y="201"/>
                  </a:lnTo>
                  <a:lnTo>
                    <a:pt x="1176" y="789"/>
                  </a:lnTo>
                  <a:cubicBezTo>
                    <a:pt x="1176" y="709"/>
                    <a:pt x="1203" y="656"/>
                    <a:pt x="1203" y="602"/>
                  </a:cubicBezTo>
                  <a:cubicBezTo>
                    <a:pt x="1203" y="201"/>
                    <a:pt x="902" y="1"/>
                    <a:pt x="602" y="1"/>
                  </a:cubicBezTo>
                  <a:close/>
                </a:path>
              </a:pathLst>
            </a:custGeom>
            <a:solidFill>
              <a:srgbClr val="F5B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5883369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6256509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32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6306171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7" y="11305"/>
                    <a:pt x="11279" y="8767"/>
                    <a:pt x="11279" y="5640"/>
                  </a:cubicBezTo>
                  <a:cubicBezTo>
                    <a:pt x="11279" y="2540"/>
                    <a:pt x="8767" y="1"/>
                    <a:pt x="5640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6351328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1" y="3201"/>
                    <a:pt x="1551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4" y="1"/>
                    <a:pt x="4581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6363378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6235451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2" y="0"/>
                  </a:move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7" y="10824"/>
                    <a:pt x="1978" y="8900"/>
                    <a:pt x="1497" y="6254"/>
                  </a:cubicBezTo>
                  <a:cubicBezTo>
                    <a:pt x="990" y="3608"/>
                    <a:pt x="2459" y="989"/>
                    <a:pt x="4972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3185299" y="3279999"/>
              <a:ext cx="1473220" cy="410858"/>
            </a:xfrm>
            <a:custGeom>
              <a:avLst/>
              <a:gdLst/>
              <a:ahLst/>
              <a:cxnLst/>
              <a:rect l="l" t="t" r="r" b="b"/>
              <a:pathLst>
                <a:path w="26165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73" y="7296"/>
                  </a:lnTo>
                  <a:lnTo>
                    <a:pt x="26164" y="3635"/>
                  </a:lnTo>
                  <a:lnTo>
                    <a:pt x="23973" y="0"/>
                  </a:ln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3549486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8" y="1069"/>
                    <a:pt x="0" y="2646"/>
                    <a:pt x="0" y="4356"/>
                  </a:cubicBezTo>
                  <a:cubicBezTo>
                    <a:pt x="0" y="5399"/>
                    <a:pt x="294" y="6414"/>
                    <a:pt x="855" y="7296"/>
                  </a:cubicBezTo>
                  <a:lnTo>
                    <a:pt x="10449" y="7296"/>
                  </a:lnTo>
                  <a:cubicBezTo>
                    <a:pt x="11919" y="4891"/>
                    <a:pt x="11411" y="1791"/>
                    <a:pt x="9247" y="0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3600612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40" y="11305"/>
                    <a:pt x="11279" y="8767"/>
                    <a:pt x="11279" y="5640"/>
                  </a:cubicBezTo>
                  <a:cubicBezTo>
                    <a:pt x="11279" y="2540"/>
                    <a:pt x="8740" y="1"/>
                    <a:pt x="564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3645769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3657819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84" y="0"/>
                  </a:moveTo>
                  <a:cubicBezTo>
                    <a:pt x="3733" y="0"/>
                    <a:pt x="2866" y="315"/>
                    <a:pt x="2165" y="1016"/>
                  </a:cubicBezTo>
                  <a:cubicBezTo>
                    <a:pt x="0" y="3207"/>
                    <a:pt x="1523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61" y="0"/>
                    <a:pt x="4584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3528371" y="3176171"/>
              <a:ext cx="687766" cy="616709"/>
            </a:xfrm>
            <a:custGeom>
              <a:avLst/>
              <a:gdLst/>
              <a:ahLst/>
              <a:cxnLst/>
              <a:rect l="l" t="t" r="r" b="b"/>
              <a:pathLst>
                <a:path w="12215" h="10953" extrusionOk="0">
                  <a:moveTo>
                    <a:pt x="4998" y="0"/>
                  </a:moveTo>
                  <a:cubicBezTo>
                    <a:pt x="1123" y="1417"/>
                    <a:pt x="1" y="6388"/>
                    <a:pt x="2941" y="9301"/>
                  </a:cubicBezTo>
                  <a:cubicBezTo>
                    <a:pt x="4066" y="10426"/>
                    <a:pt x="5494" y="10953"/>
                    <a:pt x="6904" y="10953"/>
                  </a:cubicBezTo>
                  <a:cubicBezTo>
                    <a:pt x="914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86" y="9407"/>
                    <a:pt x="9301" y="10824"/>
                    <a:pt x="7003" y="10824"/>
                  </a:cubicBezTo>
                  <a:cubicBezTo>
                    <a:pt x="4304" y="10824"/>
                    <a:pt x="2005" y="8900"/>
                    <a:pt x="1497" y="6254"/>
                  </a:cubicBezTo>
                  <a:cubicBezTo>
                    <a:pt x="1016" y="3608"/>
                    <a:pt x="2486" y="989"/>
                    <a:pt x="4998" y="0"/>
                  </a:cubicBez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1837052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2211712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385" y="1791"/>
                    <a:pt x="9247" y="0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226137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6" y="11305"/>
                    <a:pt x="11278" y="8767"/>
                    <a:pt x="11278" y="5640"/>
                  </a:cubicBezTo>
                  <a:cubicBezTo>
                    <a:pt x="11278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230653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50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2318581" y="3279999"/>
              <a:ext cx="454438" cy="389800"/>
            </a:xfrm>
            <a:custGeom>
              <a:avLst/>
              <a:gdLst/>
              <a:ahLst/>
              <a:cxnLst/>
              <a:rect l="l" t="t" r="r" b="b"/>
              <a:pathLst>
                <a:path w="8071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219065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0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6" y="10824"/>
                    <a:pt x="1978" y="8900"/>
                    <a:pt x="1497" y="6254"/>
                  </a:cubicBezTo>
                  <a:cubicBezTo>
                    <a:pt x="989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4535066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46" y="7296"/>
                  </a:lnTo>
                  <a:lnTo>
                    <a:pt x="26138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4906742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59" y="0"/>
                  </a:moveTo>
                  <a:cubicBezTo>
                    <a:pt x="749" y="1069"/>
                    <a:pt x="1" y="2646"/>
                    <a:pt x="1" y="4356"/>
                  </a:cubicBezTo>
                  <a:cubicBezTo>
                    <a:pt x="1" y="5372"/>
                    <a:pt x="295" y="6414"/>
                    <a:pt x="856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495640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40" y="1"/>
                    <a:pt x="1" y="2540"/>
                    <a:pt x="1" y="5640"/>
                  </a:cubicBezTo>
                  <a:cubicBezTo>
                    <a:pt x="1" y="8767"/>
                    <a:pt x="2540" y="11305"/>
                    <a:pt x="5640" y="11305"/>
                  </a:cubicBezTo>
                  <a:cubicBezTo>
                    <a:pt x="8766" y="11305"/>
                    <a:pt x="11279" y="8767"/>
                    <a:pt x="11279" y="5640"/>
                  </a:cubicBezTo>
                  <a:cubicBezTo>
                    <a:pt x="11279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00156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1" y="1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013611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488568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85" y="9407"/>
                    <a:pt x="9301" y="10824"/>
                    <a:pt x="6976" y="10824"/>
                  </a:cubicBezTo>
                  <a:cubicBezTo>
                    <a:pt x="4303" y="10824"/>
                    <a:pt x="1978" y="8900"/>
                    <a:pt x="1497" y="6254"/>
                  </a:cubicBezTo>
                  <a:cubicBezTo>
                    <a:pt x="1016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45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목차</a:t>
            </a:r>
            <a:endParaRPr sz="3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1018" name="Google Shape;1018;p45"/>
          <p:cNvGrpSpPr/>
          <p:nvPr/>
        </p:nvGrpSpPr>
        <p:grpSpPr>
          <a:xfrm>
            <a:off x="1978431" y="2756413"/>
            <a:ext cx="267132" cy="254060"/>
            <a:chOff x="-6690625" y="3631325"/>
            <a:chExt cx="307225" cy="292225"/>
          </a:xfrm>
        </p:grpSpPr>
        <p:sp>
          <p:nvSpPr>
            <p:cNvPr id="1019" name="Google Shape;1019;p45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45"/>
          <p:cNvGrpSpPr/>
          <p:nvPr/>
        </p:nvGrpSpPr>
        <p:grpSpPr>
          <a:xfrm>
            <a:off x="3609353" y="2756843"/>
            <a:ext cx="254785" cy="253213"/>
            <a:chOff x="-6689825" y="3992050"/>
            <a:chExt cx="293025" cy="291250"/>
          </a:xfrm>
        </p:grpSpPr>
        <p:sp>
          <p:nvSpPr>
            <p:cNvPr id="1025" name="Google Shape;1025;p45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5"/>
          <p:cNvGrpSpPr/>
          <p:nvPr/>
        </p:nvGrpSpPr>
        <p:grpSpPr>
          <a:xfrm>
            <a:off x="5275379" y="2755719"/>
            <a:ext cx="255481" cy="255430"/>
            <a:chOff x="-4478975" y="3251700"/>
            <a:chExt cx="293825" cy="293800"/>
          </a:xfrm>
        </p:grpSpPr>
        <p:sp>
          <p:nvSpPr>
            <p:cNvPr id="1038" name="Google Shape;1038;p45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5"/>
          <p:cNvGrpSpPr/>
          <p:nvPr/>
        </p:nvGrpSpPr>
        <p:grpSpPr>
          <a:xfrm>
            <a:off x="6928319" y="2749352"/>
            <a:ext cx="258198" cy="254408"/>
            <a:chOff x="-5254775" y="3631325"/>
            <a:chExt cx="296950" cy="292625"/>
          </a:xfrm>
        </p:grpSpPr>
        <p:sp>
          <p:nvSpPr>
            <p:cNvPr id="1042" name="Google Shape;1042;p45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5"/>
          <p:cNvSpPr txBox="1">
            <a:spLocks noGrp="1"/>
          </p:cNvSpPr>
          <p:nvPr>
            <p:ph type="body" idx="4294967295"/>
          </p:nvPr>
        </p:nvSpPr>
        <p:spPr>
          <a:xfrm>
            <a:off x="2329401" y="1318820"/>
            <a:ext cx="1194300" cy="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팀원 소개</a:t>
            </a:r>
            <a:endParaRPr sz="1200" b="1" dirty="0"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2" name="Google Shape;1052;p45"/>
          <p:cNvSpPr txBox="1">
            <a:spLocks noGrp="1"/>
          </p:cNvSpPr>
          <p:nvPr>
            <p:ph type="body" idx="4294967295"/>
          </p:nvPr>
        </p:nvSpPr>
        <p:spPr>
          <a:xfrm>
            <a:off x="5577884" y="1338524"/>
            <a:ext cx="1207201" cy="262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F8BC28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진행과정</a:t>
            </a:r>
            <a:endParaRPr sz="1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4" name="Google Shape;1054;p45"/>
          <p:cNvSpPr txBox="1">
            <a:spLocks noGrp="1"/>
          </p:cNvSpPr>
          <p:nvPr>
            <p:ph type="body" idx="4294967295"/>
          </p:nvPr>
        </p:nvSpPr>
        <p:spPr>
          <a:xfrm>
            <a:off x="2075347" y="4054698"/>
            <a:ext cx="1773292" cy="52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제작 </a:t>
            </a:r>
            <a:r>
              <a:rPr lang="en-US" altLang="ko-KR" sz="1200" b="1" dirty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 </a:t>
            </a: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배경 소개</a:t>
            </a:r>
            <a:endParaRPr sz="1200" b="1" dirty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6" name="Google Shape;1056;p45"/>
          <p:cNvSpPr txBox="1">
            <a:spLocks noGrp="1"/>
          </p:cNvSpPr>
          <p:nvPr>
            <p:ph type="body" idx="4294967295"/>
          </p:nvPr>
        </p:nvSpPr>
        <p:spPr>
          <a:xfrm>
            <a:off x="5669875" y="4020462"/>
            <a:ext cx="1206528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E9AA1B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프로젝트 내용</a:t>
            </a:r>
            <a:endParaRPr sz="1200" b="1" dirty="0">
              <a:solidFill>
                <a:srgbClr val="E9AA1B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7" name="Google Shape;1057;p4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</a:rPr>
              <a:t>2</a:t>
            </a:fld>
            <a:endParaRPr>
              <a:solidFill>
                <a:srgbClr val="3E516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2733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7394"/>
            <a:ext cx="9144000" cy="264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7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6281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103"/>
            <a:ext cx="9144000" cy="14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ssue(ver.최종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3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>
            <a:off x="-22350" y="3441175"/>
            <a:ext cx="9255300" cy="1723500"/>
          </a:xfrm>
          <a:prstGeom prst="rect">
            <a:avLst/>
          </a:prstGeom>
          <a:gradFill>
            <a:gsLst>
              <a:gs pos="0">
                <a:srgbClr val="FF4C00">
                  <a:alpha val="0"/>
                </a:srgbClr>
              </a:gs>
              <a:gs pos="100000">
                <a:srgbClr val="3E516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"/>
          <p:cNvSpPr/>
          <p:nvPr/>
        </p:nvSpPr>
        <p:spPr>
          <a:xfrm flipH="1">
            <a:off x="-9661" y="-25"/>
            <a:ext cx="2456311" cy="23326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-9600" y="-24"/>
            <a:ext cx="2456311" cy="143120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-9600" y="-23"/>
            <a:ext cx="2456311" cy="71561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sldNum" idx="4294967295"/>
          </p:nvPr>
        </p:nvSpPr>
        <p:spPr>
          <a:xfrm>
            <a:off x="8684250" y="474989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24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233650" y="3441305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 rot="10800000">
            <a:off x="6521173" y="4214848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 rot="10800000">
            <a:off x="6521173" y="4431536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3072438" y="4061775"/>
            <a:ext cx="29991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200" dirty="0" smtClean="0">
                <a:solidFill>
                  <a:schemeClr val="lt1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 Light"/>
                <a:sym typeface="Montserrat Light"/>
              </a:rPr>
              <a:t>감사합니다</a:t>
            </a:r>
            <a:endParaRPr sz="32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2"/>
          <p:cNvSpPr txBox="1">
            <a:spLocks noGrp="1"/>
          </p:cNvSpPr>
          <p:nvPr>
            <p:ph type="body" idx="4294967295"/>
          </p:nvPr>
        </p:nvSpPr>
        <p:spPr>
          <a:xfrm>
            <a:off x="1176950" y="3446050"/>
            <a:ext cx="20565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공가영</a:t>
            </a:r>
            <a:endParaRPr lang="en-US" altLang="ko-KR" sz="2400" b="1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총괄</a:t>
            </a:r>
            <a:endParaRPr lang="en-US" altLang="ko-KR" sz="1400" dirty="0" smtClean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 smtClean="0">
              <a:solidFill>
                <a:srgbClr val="3E516C"/>
              </a:solidFill>
            </a:endParaRPr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4294967295"/>
          </p:nvPr>
        </p:nvSpPr>
        <p:spPr>
          <a:xfrm>
            <a:off x="3438000" y="3445925"/>
            <a:ext cx="22680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정연서</a:t>
            </a:r>
            <a:endParaRPr lang="en-US" altLang="ko-KR" sz="2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퍼블리싱</a:t>
            </a: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1400" dirty="0" smtClean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cxnSp>
        <p:nvCxnSpPr>
          <p:cNvPr id="1207" name="Google Shape;1207;p52"/>
          <p:cNvCxnSpPr/>
          <p:nvPr/>
        </p:nvCxnSpPr>
        <p:spPr>
          <a:xfrm rot="16200000" flipH="1">
            <a:off x="2043951" y="2840418"/>
            <a:ext cx="699005" cy="5120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09" name="Google Shape;1209;p52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조원소개</a:t>
            </a:r>
            <a:endParaRPr sz="32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11" name="Google Shape;1211;p52"/>
          <p:cNvCxnSpPr/>
          <p:nvPr/>
        </p:nvCxnSpPr>
        <p:spPr>
          <a:xfrm rot="5400000">
            <a:off x="4081874" y="2834675"/>
            <a:ext cx="589281" cy="514125"/>
          </a:xfrm>
          <a:prstGeom prst="bentConnector3">
            <a:avLst>
              <a:gd name="adj1" fmla="val 53337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12" name="Google Shape;1212;p52"/>
          <p:cNvSpPr txBox="1">
            <a:spLocks noGrp="1"/>
          </p:cNvSpPr>
          <p:nvPr>
            <p:ph type="subTitle" idx="4294967295"/>
          </p:nvPr>
        </p:nvSpPr>
        <p:spPr>
          <a:xfrm>
            <a:off x="5910550" y="3446050"/>
            <a:ext cx="20565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이소희</a:t>
            </a:r>
            <a:endParaRPr lang="en-US" altLang="ko-KR" sz="12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개발</a:t>
            </a:r>
            <a:endParaRPr lang="en-US" altLang="ko-KR" sz="1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214" name="Google Shape;1214;p52"/>
          <p:cNvCxnSpPr/>
          <p:nvPr/>
        </p:nvCxnSpPr>
        <p:spPr>
          <a:xfrm rot="16200000" flipH="1">
            <a:off x="6675336" y="3010385"/>
            <a:ext cx="733503" cy="20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15" name="Google Shape;1215;p5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</a:rPr>
              <a:t>3</a:t>
            </a:fld>
            <a:endParaRPr>
              <a:solidFill>
                <a:srgbClr val="3E516C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02" y="1457556"/>
            <a:ext cx="1262996" cy="12629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76" y="1483928"/>
            <a:ext cx="1262996" cy="12629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0" y="1457556"/>
            <a:ext cx="1262996" cy="12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8738" y="130739"/>
            <a:ext cx="2711018" cy="867285"/>
          </a:xfrm>
        </p:spPr>
        <p:txBody>
          <a:bodyPr/>
          <a:lstStyle/>
          <a:p>
            <a:r>
              <a:rPr lang="ko-KR" altLang="en-US" sz="36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제작배경</a:t>
            </a:r>
            <a:endParaRPr lang="ko-KR" altLang="en-US" sz="36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7742" y="1357267"/>
            <a:ext cx="42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HY강M" panose="02030600000101010101" pitchFamily="18" charset="-127"/>
                <a:ea typeface="HY강M" panose="02030600000101010101" pitchFamily="18" charset="-127"/>
              </a:rPr>
              <a:t>밀레니얼</a:t>
            </a:r>
            <a:r>
              <a:rPr lang="ko-KR" altLang="en-US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세대의  자기 개발 욕구 증가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37742" y="2540455"/>
            <a:ext cx="52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대전 지역의 </a:t>
            </a:r>
            <a:r>
              <a:rPr lang="en-US" altLang="ko-KR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소모임 및 </a:t>
            </a:r>
            <a:r>
              <a:rPr lang="ko-KR" altLang="en-US" sz="18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원데이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클래스 정보 부족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666378" y="1201106"/>
            <a:ext cx="778741" cy="3168868"/>
            <a:chOff x="2226816" y="1237113"/>
            <a:chExt cx="778741" cy="316886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0748" y="1237113"/>
              <a:ext cx="670309" cy="71959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816" y="2350607"/>
              <a:ext cx="778741" cy="80831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6246" y="3637098"/>
              <a:ext cx="739311" cy="768883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2937742" y="3723643"/>
            <a:ext cx="533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수요 대비 공급 부족으로 인해 </a:t>
            </a:r>
            <a:r>
              <a:rPr lang="ko-KR" altLang="en-US" sz="18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하슈를</a:t>
            </a:r>
            <a:r>
              <a:rPr lang="ko-KR" altLang="en-US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" y="0"/>
            <a:ext cx="91390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grpSp>
        <p:nvGrpSpPr>
          <p:cNvPr id="120" name="그룹 119"/>
          <p:cNvGrpSpPr/>
          <p:nvPr/>
        </p:nvGrpSpPr>
        <p:grpSpPr>
          <a:xfrm>
            <a:off x="618336" y="1053095"/>
            <a:ext cx="7801510" cy="3546197"/>
            <a:chOff x="744305" y="875503"/>
            <a:chExt cx="7801510" cy="3546197"/>
          </a:xfrm>
        </p:grpSpPr>
        <p:sp>
          <p:nvSpPr>
            <p:cNvPr id="6" name="직사각형 5"/>
            <p:cNvSpPr/>
            <p:nvPr/>
          </p:nvSpPr>
          <p:spPr>
            <a:xfrm>
              <a:off x="744305" y="1795108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회원가입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1" name="아래쪽 화살표 20"/>
            <p:cNvSpPr/>
            <p:nvPr/>
          </p:nvSpPr>
          <p:spPr>
            <a:xfrm>
              <a:off x="1490052" y="150751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 flipV="1">
              <a:off x="2076390" y="1180657"/>
              <a:ext cx="307259" cy="103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41389" y="1057456"/>
              <a:ext cx="910433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3402122" y="1203228"/>
              <a:ext cx="336755" cy="685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grpSp>
          <p:nvGrpSpPr>
            <p:cNvPr id="49" name="Google Shape;4626;p63"/>
            <p:cNvGrpSpPr/>
            <p:nvPr/>
          </p:nvGrpSpPr>
          <p:grpSpPr>
            <a:xfrm>
              <a:off x="1087903" y="875503"/>
              <a:ext cx="885038" cy="540773"/>
              <a:chOff x="6232000" y="1435050"/>
              <a:chExt cx="488225" cy="481850"/>
            </a:xfrm>
          </p:grpSpPr>
          <p:sp>
            <p:nvSpPr>
              <p:cNvPr id="50" name="Google Shape;4627;p63"/>
              <p:cNvSpPr/>
              <p:nvPr/>
            </p:nvSpPr>
            <p:spPr>
              <a:xfrm>
                <a:off x="6578000" y="1463375"/>
                <a:ext cx="831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1" name="Google Shape;4628;p63"/>
              <p:cNvSpPr/>
              <p:nvPr/>
            </p:nvSpPr>
            <p:spPr>
              <a:xfrm>
                <a:off x="6421725" y="1773850"/>
                <a:ext cx="112950" cy="143050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2" name="Google Shape;4629;p63"/>
              <p:cNvSpPr/>
              <p:nvPr/>
            </p:nvSpPr>
            <p:spPr>
              <a:xfrm>
                <a:off x="6448975" y="1632700"/>
                <a:ext cx="5647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3" name="Google Shape;4630;p63"/>
              <p:cNvSpPr/>
              <p:nvPr/>
            </p:nvSpPr>
            <p:spPr>
              <a:xfrm>
                <a:off x="6232000" y="1435050"/>
                <a:ext cx="4882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4" name="Google Shape;4631;p63"/>
              <p:cNvSpPr/>
              <p:nvPr/>
            </p:nvSpPr>
            <p:spPr>
              <a:xfrm>
                <a:off x="6291025" y="1537700"/>
                <a:ext cx="369800" cy="379200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3914561" y="1057456"/>
              <a:ext cx="129372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리스트페이지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70330" y="180079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게시판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1" name="아래쪽 화살표 70"/>
            <p:cNvSpPr/>
            <p:nvPr/>
          </p:nvSpPr>
          <p:spPr>
            <a:xfrm>
              <a:off x="3950002" y="1433769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2" name="아래쪽 화살표 71"/>
            <p:cNvSpPr/>
            <p:nvPr/>
          </p:nvSpPr>
          <p:spPr>
            <a:xfrm>
              <a:off x="5099057" y="1450019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4670330" y="2461618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검색기능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8" name="오른쪽 화살표 47"/>
            <p:cNvSpPr/>
            <p:nvPr/>
          </p:nvSpPr>
          <p:spPr>
            <a:xfrm>
              <a:off x="3488267" y="1637591"/>
              <a:ext cx="1014908" cy="719631"/>
            </a:xfrm>
            <a:prstGeom prst="rightArrow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썸네일</a:t>
              </a:r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이미지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3" name="아래쪽 화살표 82"/>
            <p:cNvSpPr/>
            <p:nvPr/>
          </p:nvSpPr>
          <p:spPr>
            <a:xfrm>
              <a:off x="5121916" y="2169650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5" name="아래쪽 화살표 84"/>
            <p:cNvSpPr/>
            <p:nvPr/>
          </p:nvSpPr>
          <p:spPr>
            <a:xfrm>
              <a:off x="1477772" y="2214482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46299" y="2555198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아이디 중복확인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9" name="아래쪽 화살표 88"/>
            <p:cNvSpPr/>
            <p:nvPr/>
          </p:nvSpPr>
          <p:spPr>
            <a:xfrm>
              <a:off x="1484703" y="300502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46299" y="3371276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082454" y="112532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글쓰기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082454" y="160769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글읽기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0" name="아래쪽 화살표 99"/>
            <p:cNvSpPr/>
            <p:nvPr/>
          </p:nvSpPr>
          <p:spPr>
            <a:xfrm>
              <a:off x="1476889" y="379952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48890" y="4116901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로그아웃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082454" y="2162635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글수정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082454" y="2730415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글삭제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74" name="꺾인 연결선 73"/>
            <p:cNvCxnSpPr>
              <a:stCxn id="56" idx="3"/>
              <a:endCxn id="98" idx="1"/>
            </p:cNvCxnSpPr>
            <p:nvPr/>
          </p:nvCxnSpPr>
          <p:spPr>
            <a:xfrm flipV="1">
              <a:off x="5771020" y="1277722"/>
              <a:ext cx="311434" cy="6754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꺾인 연결선 75"/>
            <p:cNvCxnSpPr>
              <a:stCxn id="56" idx="3"/>
              <a:endCxn id="105" idx="1"/>
            </p:cNvCxnSpPr>
            <p:nvPr/>
          </p:nvCxnSpPr>
          <p:spPr>
            <a:xfrm>
              <a:off x="5771020" y="1953192"/>
              <a:ext cx="311434" cy="9296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/>
            <p:cNvSpPr/>
            <p:nvPr/>
          </p:nvSpPr>
          <p:spPr>
            <a:xfrm>
              <a:off x="2708998" y="3480413"/>
              <a:ext cx="839985" cy="511823"/>
            </a:xfrm>
            <a:prstGeom prst="ellipse">
              <a:avLst/>
            </a:prstGeom>
            <a:solidFill>
              <a:srgbClr val="FEF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회원탈퇴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97" name="직선 화살표 연결선 96"/>
            <p:cNvCxnSpPr>
              <a:stCxn id="90" idx="3"/>
            </p:cNvCxnSpPr>
            <p:nvPr/>
          </p:nvCxnSpPr>
          <p:spPr>
            <a:xfrm flipV="1">
              <a:off x="2172930" y="3523675"/>
              <a:ext cx="61016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/>
            <p:cNvSpPr/>
            <p:nvPr/>
          </p:nvSpPr>
          <p:spPr>
            <a:xfrm>
              <a:off x="7519441" y="1355111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댓글쓰기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546319" y="1837482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댓글수정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7535686" y="2319853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댓글삭제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109" name="꺾인 연결선 108"/>
            <p:cNvCxnSpPr>
              <a:stCxn id="99" idx="3"/>
              <a:endCxn id="128" idx="1"/>
            </p:cNvCxnSpPr>
            <p:nvPr/>
          </p:nvCxnSpPr>
          <p:spPr>
            <a:xfrm flipV="1">
              <a:off x="7183144" y="1507511"/>
              <a:ext cx="336297" cy="2525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110"/>
            <p:cNvCxnSpPr>
              <a:stCxn id="99" idx="3"/>
              <a:endCxn id="130" idx="1"/>
            </p:cNvCxnSpPr>
            <p:nvPr/>
          </p:nvCxnSpPr>
          <p:spPr>
            <a:xfrm>
              <a:off x="7183144" y="1760092"/>
              <a:ext cx="352542" cy="71216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/>
          <p:cNvSpPr txBox="1"/>
          <p:nvPr/>
        </p:nvSpPr>
        <p:spPr>
          <a:xfrm>
            <a:off x="1265851" y="304586"/>
            <a:ext cx="4314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흐름도</a:t>
            </a:r>
            <a:endParaRPr lang="ko-KR" altLang="en-US" sz="3200" dirty="0"/>
          </a:p>
        </p:txBody>
      </p:sp>
      <p:sp>
        <p:nvSpPr>
          <p:cNvPr id="44" name="타원 43"/>
          <p:cNvSpPr/>
          <p:nvPr/>
        </p:nvSpPr>
        <p:spPr>
          <a:xfrm>
            <a:off x="2553756" y="2973969"/>
            <a:ext cx="861500" cy="511823"/>
          </a:xfrm>
          <a:prstGeom prst="ellipse">
            <a:avLst/>
          </a:prstGeom>
          <a:solidFill>
            <a:srgbClr val="FEF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회원정보수정</a:t>
            </a:r>
            <a:endParaRPr lang="ko-KR" altLang="en-US" dirty="0">
              <a:solidFill>
                <a:srgbClr val="00206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635606" y="1549101"/>
            <a:ext cx="0" cy="142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220624" y="87491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논리모델</a:t>
            </a:r>
            <a:endParaRPr lang="en-US" altLang="ko-KR" sz="2000" b="1" dirty="0">
              <a:ln>
                <a:gradFill>
                  <a:gsLst>
                    <a:gs pos="0">
                      <a:srgbClr val="EDB61B"/>
                    </a:gs>
                    <a:gs pos="100000">
                      <a:srgbClr val="EDB61B"/>
                    </a:gs>
                  </a:gsLst>
                  <a:lin ang="5400000" scaled="0"/>
                </a:gradFill>
              </a:ln>
              <a:solidFill>
                <a:srgbClr val="EDB61B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12" y="308363"/>
            <a:ext cx="4474688" cy="4227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9"/>
          <p:cNvGrpSpPr/>
          <p:nvPr/>
        </p:nvGrpSpPr>
        <p:grpSpPr>
          <a:xfrm>
            <a:off x="3478137" y="2236507"/>
            <a:ext cx="2187728" cy="1996695"/>
            <a:chOff x="3478137" y="2236507"/>
            <a:chExt cx="2187728" cy="1996695"/>
          </a:xfrm>
        </p:grpSpPr>
        <p:sp>
          <p:nvSpPr>
            <p:cNvPr id="436" name="Google Shape;436;p39"/>
            <p:cNvSpPr/>
            <p:nvPr/>
          </p:nvSpPr>
          <p:spPr>
            <a:xfrm>
              <a:off x="4173400" y="2708496"/>
              <a:ext cx="783425" cy="779300"/>
            </a:xfrm>
            <a:custGeom>
              <a:avLst/>
              <a:gdLst/>
              <a:ahLst/>
              <a:cxnLst/>
              <a:rect l="l" t="t" r="r" b="b"/>
              <a:pathLst>
                <a:path w="31337" h="31172" extrusionOk="0">
                  <a:moveTo>
                    <a:pt x="0" y="31172"/>
                  </a:moveTo>
                  <a:lnTo>
                    <a:pt x="2718" y="27342"/>
                  </a:lnTo>
                  <a:lnTo>
                    <a:pt x="8318" y="24995"/>
                  </a:lnTo>
                  <a:lnTo>
                    <a:pt x="11942" y="24583"/>
                  </a:lnTo>
                  <a:lnTo>
                    <a:pt x="14742" y="23224"/>
                  </a:lnTo>
                  <a:lnTo>
                    <a:pt x="21207" y="23183"/>
                  </a:lnTo>
                  <a:lnTo>
                    <a:pt x="25201" y="24830"/>
                  </a:lnTo>
                  <a:lnTo>
                    <a:pt x="27384" y="25448"/>
                  </a:lnTo>
                  <a:lnTo>
                    <a:pt x="30843" y="26766"/>
                  </a:lnTo>
                  <a:lnTo>
                    <a:pt x="30719" y="22483"/>
                  </a:lnTo>
                  <a:lnTo>
                    <a:pt x="31337" y="6424"/>
                  </a:lnTo>
                  <a:lnTo>
                    <a:pt x="25366" y="123"/>
                  </a:lnTo>
                  <a:lnTo>
                    <a:pt x="11983" y="0"/>
                  </a:lnTo>
                  <a:lnTo>
                    <a:pt x="11736" y="5765"/>
                  </a:lnTo>
                  <a:lnTo>
                    <a:pt x="2594" y="9677"/>
                  </a:lnTo>
                  <a:lnTo>
                    <a:pt x="906" y="11530"/>
                  </a:lnTo>
                  <a:lnTo>
                    <a:pt x="206" y="27507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</p:sp>
        <p:grpSp>
          <p:nvGrpSpPr>
            <p:cNvPr id="437" name="Google Shape;437;p39"/>
            <p:cNvGrpSpPr/>
            <p:nvPr/>
          </p:nvGrpSpPr>
          <p:grpSpPr>
            <a:xfrm>
              <a:off x="4230632" y="2321834"/>
              <a:ext cx="834055" cy="1009009"/>
              <a:chOff x="4721075" y="260350"/>
              <a:chExt cx="255900" cy="309550"/>
            </a:xfrm>
          </p:grpSpPr>
          <p:sp>
            <p:nvSpPr>
              <p:cNvPr id="438" name="Google Shape;438;p39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9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0" name="Google Shape;440;p39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E516C"/>
                  </a:solidFill>
                </a:endParaRPr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E9AA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39"/>
            <p:cNvGrpSpPr/>
            <p:nvPr/>
          </p:nvGrpSpPr>
          <p:grpSpPr>
            <a:xfrm>
              <a:off x="3601280" y="2499822"/>
              <a:ext cx="873411" cy="971035"/>
              <a:chOff x="4428250" y="314750"/>
              <a:chExt cx="267975" cy="297900"/>
            </a:xfrm>
          </p:grpSpPr>
          <p:sp>
            <p:nvSpPr>
              <p:cNvPr id="443" name="Google Shape;443;p39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FCC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39"/>
            <p:cNvGrpSpPr/>
            <p:nvPr/>
          </p:nvGrpSpPr>
          <p:grpSpPr>
            <a:xfrm>
              <a:off x="3478137" y="2994244"/>
              <a:ext cx="724140" cy="841710"/>
              <a:chOff x="4390750" y="609200"/>
              <a:chExt cx="222176" cy="258225"/>
            </a:xfrm>
          </p:grpSpPr>
          <p:sp>
            <p:nvSpPr>
              <p:cNvPr id="447" name="Google Shape;447;p39"/>
              <p:cNvSpPr/>
              <p:nvPr/>
            </p:nvSpPr>
            <p:spPr>
              <a:xfrm>
                <a:off x="4599549" y="654997"/>
                <a:ext cx="13377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9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F8BC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9"/>
            <p:cNvGrpSpPr/>
            <p:nvPr/>
          </p:nvGrpSpPr>
          <p:grpSpPr>
            <a:xfrm>
              <a:off x="3594513" y="3495491"/>
              <a:ext cx="843996" cy="681338"/>
              <a:chOff x="4427350" y="850800"/>
              <a:chExt cx="258950" cy="209025"/>
            </a:xfrm>
          </p:grpSpPr>
          <p:sp>
            <p:nvSpPr>
              <p:cNvPr id="452" name="Google Shape;452;p39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9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FDD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9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5" name="Google Shape;455;p39"/>
            <p:cNvGrpSpPr/>
            <p:nvPr/>
          </p:nvGrpSpPr>
          <p:grpSpPr>
            <a:xfrm>
              <a:off x="4180626" y="3770582"/>
              <a:ext cx="876915" cy="462619"/>
              <a:chOff x="4703050" y="934300"/>
              <a:chExt cx="269050" cy="141925"/>
            </a:xfrm>
          </p:grpSpPr>
          <p:sp>
            <p:nvSpPr>
              <p:cNvPr id="456" name="Google Shape;456;p39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EFD6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9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8" name="Google Shape;458;p39"/>
            <p:cNvGrpSpPr/>
            <p:nvPr/>
          </p:nvGrpSpPr>
          <p:grpSpPr>
            <a:xfrm>
              <a:off x="4805980" y="2236507"/>
              <a:ext cx="859885" cy="1252012"/>
              <a:chOff x="4805980" y="2236507"/>
              <a:chExt cx="859885" cy="1252012"/>
            </a:xfrm>
          </p:grpSpPr>
          <p:grpSp>
            <p:nvGrpSpPr>
              <p:cNvPr id="459" name="Google Shape;459;p39"/>
              <p:cNvGrpSpPr/>
              <p:nvPr/>
            </p:nvGrpSpPr>
            <p:grpSpPr>
              <a:xfrm>
                <a:off x="4807772" y="2236507"/>
                <a:ext cx="858092" cy="1251442"/>
                <a:chOff x="4898150" y="530925"/>
                <a:chExt cx="263275" cy="383925"/>
              </a:xfrm>
            </p:grpSpPr>
            <p:sp>
              <p:nvSpPr>
                <p:cNvPr id="460" name="Google Shape;460;p39"/>
                <p:cNvSpPr/>
                <p:nvPr/>
              </p:nvSpPr>
              <p:spPr>
                <a:xfrm>
                  <a:off x="4898150" y="530925"/>
                  <a:ext cx="263275" cy="15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6190" extrusionOk="0">
                      <a:moveTo>
                        <a:pt x="3145" y="1"/>
                      </a:moveTo>
                      <a:lnTo>
                        <a:pt x="0" y="4227"/>
                      </a:lnTo>
                      <a:cubicBezTo>
                        <a:pt x="613" y="4379"/>
                        <a:pt x="1205" y="4610"/>
                        <a:pt x="1760" y="4920"/>
                      </a:cubicBezTo>
                      <a:cubicBezTo>
                        <a:pt x="2380" y="5280"/>
                        <a:pt x="2849" y="5720"/>
                        <a:pt x="3131" y="6189"/>
                      </a:cubicBezTo>
                      <a:lnTo>
                        <a:pt x="10530" y="4502"/>
                      </a:lnTo>
                      <a:cubicBezTo>
                        <a:pt x="9845" y="3441"/>
                        <a:pt x="8771" y="2468"/>
                        <a:pt x="7371" y="1660"/>
                      </a:cubicBezTo>
                      <a:cubicBezTo>
                        <a:pt x="6189" y="975"/>
                        <a:pt x="4775" y="405"/>
                        <a:pt x="3145" y="1"/>
                      </a:cubicBezTo>
                      <a:close/>
                    </a:path>
                  </a:pathLst>
                </a:custGeom>
                <a:solidFill>
                  <a:srgbClr val="F8B1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9"/>
                <p:cNvSpPr/>
                <p:nvPr/>
              </p:nvSpPr>
              <p:spPr>
                <a:xfrm>
                  <a:off x="4975850" y="643450"/>
                  <a:ext cx="185575" cy="2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" h="10856" extrusionOk="0">
                      <a:moveTo>
                        <a:pt x="7422" y="1"/>
                      </a:moveTo>
                      <a:lnTo>
                        <a:pt x="23" y="1688"/>
                      </a:lnTo>
                      <a:lnTo>
                        <a:pt x="1" y="10855"/>
                      </a:lnTo>
                      <a:lnTo>
                        <a:pt x="7401" y="9168"/>
                      </a:lnTo>
                      <a:lnTo>
                        <a:pt x="7422" y="1"/>
                      </a:ln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2" name="Google Shape;462;p39"/>
              <p:cNvSpPr/>
              <p:nvPr/>
            </p:nvSpPr>
            <p:spPr>
              <a:xfrm>
                <a:off x="4805980" y="2581535"/>
                <a:ext cx="257485" cy="906984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</p:grpSp>
      <p:sp>
        <p:nvSpPr>
          <p:cNvPr id="465" name="Google Shape;465;p39"/>
          <p:cNvSpPr txBox="1"/>
          <p:nvPr/>
        </p:nvSpPr>
        <p:spPr>
          <a:xfrm>
            <a:off x="1473781" y="3967275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1472563" y="1656003"/>
            <a:ext cx="203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/>
            </a:r>
            <a:b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</a:br>
            <a:endParaRPr sz="1100" dirty="0">
              <a:solidFill>
                <a:srgbClr val="3E516C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468" name="Google Shape;468;p39"/>
          <p:cNvSpPr txBox="1">
            <a:spLocks noGrp="1"/>
          </p:cNvSpPr>
          <p:nvPr>
            <p:ph type="body" idx="4294967295"/>
          </p:nvPr>
        </p:nvSpPr>
        <p:spPr>
          <a:xfrm>
            <a:off x="5515225" y="3600800"/>
            <a:ext cx="17814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s" sz="1400" dirty="0"/>
              <a:t/>
            </a:r>
            <a:br>
              <a:rPr lang="es" sz="1400" dirty="0"/>
            </a:br>
            <a:endParaRPr sz="1100" dirty="0"/>
          </a:p>
        </p:txBody>
      </p:sp>
      <p:cxnSp>
        <p:nvCxnSpPr>
          <p:cNvPr id="469" name="Google Shape;469;p39"/>
          <p:cNvCxnSpPr/>
          <p:nvPr/>
        </p:nvCxnSpPr>
        <p:spPr>
          <a:xfrm flipH="1">
            <a:off x="5256775" y="2192225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0" name="Google Shape;470;p39"/>
          <p:cNvCxnSpPr/>
          <p:nvPr/>
        </p:nvCxnSpPr>
        <p:spPr>
          <a:xfrm flipH="1">
            <a:off x="4742275" y="3809300"/>
            <a:ext cx="721800" cy="15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1" name="Google Shape;471;p39"/>
          <p:cNvCxnSpPr/>
          <p:nvPr/>
        </p:nvCxnSpPr>
        <p:spPr>
          <a:xfrm flipH="1">
            <a:off x="3469925" y="3766875"/>
            <a:ext cx="575100" cy="40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2" name="Google Shape;472;p39"/>
          <p:cNvCxnSpPr/>
          <p:nvPr/>
        </p:nvCxnSpPr>
        <p:spPr>
          <a:xfrm rot="10800000">
            <a:off x="2870975" y="2970000"/>
            <a:ext cx="854100" cy="25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3" name="Google Shape;473;p39"/>
          <p:cNvCxnSpPr/>
          <p:nvPr/>
        </p:nvCxnSpPr>
        <p:spPr>
          <a:xfrm rot="5400000" flipH="1">
            <a:off x="3373050" y="2043575"/>
            <a:ext cx="815700" cy="509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4" name="Google Shape;474;p39"/>
          <p:cNvCxnSpPr/>
          <p:nvPr/>
        </p:nvCxnSpPr>
        <p:spPr>
          <a:xfrm rot="-5400000" flipH="1">
            <a:off x="4153525" y="1890450"/>
            <a:ext cx="1008900" cy="122700"/>
          </a:xfrm>
          <a:prstGeom prst="bentConnector3">
            <a:avLst>
              <a:gd name="adj1" fmla="val 67289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52818" y="361864"/>
            <a:ext cx="6168000" cy="594000"/>
          </a:xfrm>
        </p:spPr>
        <p:txBody>
          <a:bodyPr/>
          <a:lstStyle/>
          <a:p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b="1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개발환경</a:t>
            </a:r>
            <a:endParaRPr lang="ko-KR" altLang="en-US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72" y="3427302"/>
            <a:ext cx="1322685" cy="83149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63" y="2527185"/>
            <a:ext cx="1290157" cy="745740"/>
          </a:xfrm>
          <a:prstGeom prst="rect">
            <a:avLst/>
          </a:prstGeom>
        </p:spPr>
      </p:pic>
      <p:sp>
        <p:nvSpPr>
          <p:cNvPr id="47" name="Google Shape;465;p39"/>
          <p:cNvSpPr txBox="1"/>
          <p:nvPr/>
        </p:nvSpPr>
        <p:spPr>
          <a:xfrm>
            <a:off x="2016739" y="2748489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sz="2000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551" y="3563886"/>
            <a:ext cx="1470450" cy="829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321" y="1763171"/>
            <a:ext cx="1604378" cy="472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4490" y="1092829"/>
            <a:ext cx="1506012" cy="363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442" y="1053629"/>
            <a:ext cx="1564050" cy="4011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829" y="1586411"/>
            <a:ext cx="1090304" cy="844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937" y="2444123"/>
            <a:ext cx="1695375" cy="911492"/>
          </a:xfrm>
          <a:prstGeom prst="rect">
            <a:avLst/>
          </a:prstGeom>
        </p:spPr>
      </p:pic>
      <p:cxnSp>
        <p:nvCxnSpPr>
          <p:cNvPr id="56" name="Google Shape;469;p39"/>
          <p:cNvCxnSpPr/>
          <p:nvPr/>
        </p:nvCxnSpPr>
        <p:spPr>
          <a:xfrm flipH="1">
            <a:off x="5684136" y="2853682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265" y="4406408"/>
            <a:ext cx="1120098" cy="5402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349" y="3756172"/>
            <a:ext cx="1210499" cy="53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48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ellow Abstract Bussin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114</Words>
  <Application>Microsoft Office PowerPoint</Application>
  <PresentationFormat>화면 슬라이드 쇼(16:9)</PresentationFormat>
  <Paragraphs>63</Paragraphs>
  <Slides>24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Cabin</vt:lpstr>
      <vt:lpstr>휴먼엑스포</vt:lpstr>
      <vt:lpstr>HY강M</vt:lpstr>
      <vt:lpstr>Arial</vt:lpstr>
      <vt:lpstr>HY강B</vt:lpstr>
      <vt:lpstr>Bodoni</vt:lpstr>
      <vt:lpstr>Montserrat</vt:lpstr>
      <vt:lpstr>Cabin SemiBold</vt:lpstr>
      <vt:lpstr>Arvo</vt:lpstr>
      <vt:lpstr>Montserrat Light</vt:lpstr>
      <vt:lpstr>Yellow Abstract Bussines</vt:lpstr>
      <vt:lpstr>PowerPoint 프레젠테이션</vt:lpstr>
      <vt:lpstr>목차</vt:lpstr>
      <vt:lpstr>조원소개</vt:lpstr>
      <vt:lpstr>제작배경</vt:lpstr>
      <vt:lpstr>PowerPoint 프레젠테이션</vt:lpstr>
      <vt:lpstr>PowerPoint 프레젠테이션</vt:lpstr>
      <vt:lpstr>진행과정-논리모델</vt:lpstr>
      <vt:lpstr>진행과정 - 개발환경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대전 원데이 클래스 사이트 Hassue</dc:title>
  <dc:creator>Student</dc:creator>
  <cp:lastModifiedBy>Windows 사용자</cp:lastModifiedBy>
  <cp:revision>42</cp:revision>
  <dcterms:modified xsi:type="dcterms:W3CDTF">2020-07-29T02:26:21Z</dcterms:modified>
</cp:coreProperties>
</file>